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7" r:id="rId2"/>
    <p:sldId id="263" r:id="rId3"/>
    <p:sldId id="264" r:id="rId4"/>
    <p:sldId id="258" r:id="rId5"/>
    <p:sldId id="265" r:id="rId6"/>
    <p:sldId id="266" r:id="rId7"/>
    <p:sldId id="262" r:id="rId8"/>
    <p:sldId id="267" r:id="rId9"/>
    <p:sldId id="268" r:id="rId10"/>
    <p:sldId id="259" r:id="rId11"/>
    <p:sldId id="270" r:id="rId12"/>
    <p:sldId id="269" r:id="rId13"/>
    <p:sldId id="271" r:id="rId14"/>
    <p:sldId id="272" r:id="rId15"/>
    <p:sldId id="275" r:id="rId16"/>
    <p:sldId id="273" r:id="rId17"/>
    <p:sldId id="276" r:id="rId18"/>
    <p:sldId id="274" r:id="rId19"/>
  </p:sldIdLst>
  <p:sldSz cx="12192000" cy="9144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>
      <p:cViewPr varScale="1">
        <p:scale>
          <a:sx n="56" d="100"/>
          <a:sy n="56" d="100"/>
        </p:scale>
        <p:origin x="129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889" y="3352802"/>
            <a:ext cx="8800601" cy="3017041"/>
          </a:xfrm>
        </p:spPr>
        <p:txBody>
          <a:bodyPr anchor="b">
            <a:normAutofit/>
          </a:bodyPr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889" y="6369841"/>
            <a:ext cx="8800601" cy="1501711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78032-5AA1-4CE3-B608-5612DB7A85AE}" type="datetimeFigureOut">
              <a:rPr lang="en-US" smtClean="0"/>
              <a:t>2/17/2020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8"/>
          <p:cNvSpPr/>
          <p:nvPr/>
        </p:nvSpPr>
        <p:spPr bwMode="auto">
          <a:xfrm>
            <a:off x="-42292" y="5761545"/>
            <a:ext cx="1860631" cy="1042375"/>
          </a:xfrm>
          <a:custGeom>
            <a:avLst/>
            <a:gdLst/>
            <a:ahLst/>
            <a:cxnLst/>
            <a:rect l="l" t="t" r="r" b="b"/>
            <a:pathLst>
              <a:path w="8042" h="10000">
                <a:moveTo>
                  <a:pt x="5799" y="10000"/>
                </a:moveTo>
                <a:cubicBezTo>
                  <a:pt x="5880" y="10000"/>
                  <a:pt x="5934" y="9940"/>
                  <a:pt x="5961" y="9880"/>
                </a:cubicBezTo>
                <a:cubicBezTo>
                  <a:pt x="5961" y="9820"/>
                  <a:pt x="5988" y="9820"/>
                  <a:pt x="5988" y="9820"/>
                </a:cubicBezTo>
                <a:lnTo>
                  <a:pt x="8042" y="5260"/>
                </a:lnTo>
                <a:cubicBezTo>
                  <a:pt x="8096" y="5140"/>
                  <a:pt x="8096" y="4901"/>
                  <a:pt x="8042" y="4721"/>
                </a:cubicBezTo>
                <a:lnTo>
                  <a:pt x="5988" y="221"/>
                </a:lnTo>
                <a:cubicBezTo>
                  <a:pt x="5988" y="160"/>
                  <a:pt x="5961" y="160"/>
                  <a:pt x="5961" y="160"/>
                </a:cubicBezTo>
                <a:cubicBezTo>
                  <a:pt x="5934" y="101"/>
                  <a:pt x="5880" y="41"/>
                  <a:pt x="5799" y="41"/>
                </a:cubicBezTo>
                <a:lnTo>
                  <a:pt x="18" y="0"/>
                </a:lnTo>
                <a:cubicBezTo>
                  <a:pt x="12" y="3330"/>
                  <a:pt x="6" y="6661"/>
                  <a:pt x="0" y="9991"/>
                </a:cubicBezTo>
                <a:lnTo>
                  <a:pt x="5799" y="1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4445" y="6039389"/>
            <a:ext cx="779971" cy="486833"/>
          </a:xfrm>
        </p:spPr>
        <p:txBody>
          <a:bodyPr/>
          <a:lstStyle/>
          <a:p>
            <a:fld id="{F648AACF-5811-4BD4-BDBB-44488FB961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1847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888" y="812800"/>
            <a:ext cx="8789313" cy="4156053"/>
          </a:xfrm>
        </p:spPr>
        <p:txBody>
          <a:bodyPr anchor="ctr">
            <a:normAutofit/>
          </a:bodyPr>
          <a:lstStyle>
            <a:lvl1pPr algn="l">
              <a:defRPr sz="6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888" y="5805395"/>
            <a:ext cx="8789313" cy="2074485"/>
          </a:xfrm>
        </p:spPr>
        <p:txBody>
          <a:bodyPr anchor="ctr">
            <a:normAutofit/>
          </a:bodyPr>
          <a:lstStyle>
            <a:lvl1pPr marL="0" indent="0" algn="l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78032-5AA1-4CE3-B608-5612DB7A85AE}" type="datetimeFigureOut">
              <a:rPr lang="en-US" smtClean="0"/>
              <a:t>2/17/2020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78" y="4222037"/>
            <a:ext cx="1811141" cy="677340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1637" y="4325521"/>
            <a:ext cx="779971" cy="486833"/>
          </a:xfrm>
        </p:spPr>
        <p:txBody>
          <a:bodyPr/>
          <a:lstStyle/>
          <a:p>
            <a:fld id="{F648AACF-5811-4BD4-BDBB-44488FB961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2309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17498" y="812800"/>
            <a:ext cx="8146116" cy="3860800"/>
          </a:xfrm>
        </p:spPr>
        <p:txBody>
          <a:bodyPr anchor="ctr">
            <a:normAutofit/>
          </a:bodyPr>
          <a:lstStyle>
            <a:lvl1pPr algn="l">
              <a:defRPr sz="6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21296" y="4673600"/>
            <a:ext cx="7538517" cy="508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2133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85" indent="0">
              <a:buFontTx/>
              <a:buNone/>
              <a:defRPr/>
            </a:lvl2pPr>
            <a:lvl3pPr marL="1219170" indent="0">
              <a:buFontTx/>
              <a:buNone/>
              <a:defRPr/>
            </a:lvl3pPr>
            <a:lvl4pPr marL="1828754" indent="0">
              <a:buFontTx/>
              <a:buNone/>
              <a:defRPr/>
            </a:lvl4pPr>
            <a:lvl5pPr marL="2438339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888" y="5805395"/>
            <a:ext cx="8789313" cy="2074485"/>
          </a:xfrm>
        </p:spPr>
        <p:txBody>
          <a:bodyPr anchor="ctr">
            <a:normAutofit/>
          </a:bodyPr>
          <a:lstStyle>
            <a:lvl1pPr marL="0" indent="0" algn="l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78032-5AA1-4CE3-B608-5612DB7A85AE}" type="datetimeFigureOut">
              <a:rPr lang="en-US" smtClean="0"/>
              <a:t>2/17/2020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9" name="Freeform 11"/>
          <p:cNvSpPr/>
          <p:nvPr/>
        </p:nvSpPr>
        <p:spPr bwMode="auto">
          <a:xfrm flipV="1">
            <a:off x="78" y="4222037"/>
            <a:ext cx="1811141" cy="677340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1637" y="4325521"/>
            <a:ext cx="779971" cy="486833"/>
          </a:xfrm>
        </p:spPr>
        <p:txBody>
          <a:bodyPr/>
          <a:lstStyle/>
          <a:p>
            <a:fld id="{F648AACF-5811-4BD4-BDBB-44488FB961CD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411089" y="864007"/>
            <a:ext cx="609759" cy="779701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/>
          <a:p>
            <a:pPr lvl="0"/>
            <a:r>
              <a:rPr lang="en-US" sz="10666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2711" y="3873742"/>
            <a:ext cx="609759" cy="779701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/>
          <a:p>
            <a:pPr lvl="0"/>
            <a:r>
              <a:rPr lang="en-US" sz="10666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386859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888" y="3251202"/>
            <a:ext cx="8789313" cy="3633127"/>
          </a:xfrm>
        </p:spPr>
        <p:txBody>
          <a:bodyPr anchor="b">
            <a:normAutofit/>
          </a:bodyPr>
          <a:lstStyle>
            <a:lvl1pPr algn="l">
              <a:defRPr sz="6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888" y="6908800"/>
            <a:ext cx="8789313" cy="972829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78032-5AA1-4CE3-B608-5612DB7A85AE}" type="datetimeFigureOut">
              <a:rPr lang="en-US" smtClean="0"/>
              <a:t>2/17/2020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78" y="6547547"/>
            <a:ext cx="1811141" cy="677340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81637" y="6644118"/>
            <a:ext cx="779971" cy="486833"/>
          </a:xfrm>
        </p:spPr>
        <p:txBody>
          <a:bodyPr/>
          <a:lstStyle/>
          <a:p>
            <a:fld id="{F648AACF-5811-4BD4-BDBB-44488FB961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2330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917498" y="812800"/>
            <a:ext cx="8146116" cy="3860800"/>
          </a:xfrm>
        </p:spPr>
        <p:txBody>
          <a:bodyPr anchor="ctr">
            <a:normAutofit/>
          </a:bodyPr>
          <a:lstStyle>
            <a:lvl1pPr algn="l">
              <a:defRPr sz="6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887" y="5791200"/>
            <a:ext cx="8917723" cy="11176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3200">
                <a:solidFill>
                  <a:schemeClr val="accent1"/>
                </a:solidFill>
              </a:defRPr>
            </a:lvl1pPr>
            <a:lvl2pPr marL="609585" indent="0">
              <a:buFontTx/>
              <a:buNone/>
              <a:defRPr/>
            </a:lvl2pPr>
            <a:lvl3pPr marL="1219170" indent="0">
              <a:buFontTx/>
              <a:buNone/>
              <a:defRPr/>
            </a:lvl3pPr>
            <a:lvl4pPr marL="1828754" indent="0">
              <a:buFontTx/>
              <a:buNone/>
              <a:defRPr/>
            </a:lvl4pPr>
            <a:lvl5pPr marL="2438339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887" y="6908800"/>
            <a:ext cx="8917723" cy="972829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78032-5AA1-4CE3-B608-5612DB7A85AE}" type="datetimeFigureOut">
              <a:rPr lang="en-US" smtClean="0"/>
              <a:t>2/17/2020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0" name="Freeform 11"/>
          <p:cNvSpPr/>
          <p:nvPr/>
        </p:nvSpPr>
        <p:spPr bwMode="auto">
          <a:xfrm flipV="1">
            <a:off x="78" y="6547547"/>
            <a:ext cx="1811141" cy="677340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81637" y="6644118"/>
            <a:ext cx="779971" cy="486833"/>
          </a:xfrm>
        </p:spPr>
        <p:txBody>
          <a:bodyPr/>
          <a:lstStyle/>
          <a:p>
            <a:fld id="{F648AACF-5811-4BD4-BDBB-44488FB961CD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411089" y="864007"/>
            <a:ext cx="609759" cy="779701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/>
          <a:p>
            <a:pPr lvl="0"/>
            <a:r>
              <a:rPr lang="en-US" sz="10666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892711" y="3873742"/>
            <a:ext cx="609759" cy="779701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/>
          <a:p>
            <a:pPr lvl="0"/>
            <a:r>
              <a:rPr lang="en-US" sz="10666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507985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888" y="836543"/>
            <a:ext cx="8789312" cy="3840027"/>
          </a:xfrm>
        </p:spPr>
        <p:txBody>
          <a:bodyPr anchor="ctr">
            <a:normAutofit/>
          </a:bodyPr>
          <a:lstStyle>
            <a:lvl1pPr algn="l">
              <a:defRPr sz="6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888" y="5791200"/>
            <a:ext cx="8789313" cy="11176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3200">
                <a:solidFill>
                  <a:schemeClr val="accent1"/>
                </a:solidFill>
              </a:defRPr>
            </a:lvl1pPr>
            <a:lvl2pPr marL="609585" indent="0">
              <a:buFontTx/>
              <a:buNone/>
              <a:defRPr/>
            </a:lvl2pPr>
            <a:lvl3pPr marL="1219170" indent="0">
              <a:buFontTx/>
              <a:buNone/>
              <a:defRPr/>
            </a:lvl3pPr>
            <a:lvl4pPr marL="1828754" indent="0">
              <a:buFontTx/>
              <a:buNone/>
              <a:defRPr/>
            </a:lvl4pPr>
            <a:lvl5pPr marL="2438339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888" y="6908800"/>
            <a:ext cx="8789313" cy="972829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78032-5AA1-4CE3-B608-5612DB7A85AE}" type="datetimeFigureOut">
              <a:rPr lang="en-US" smtClean="0"/>
              <a:t>2/17/2020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78" y="6547547"/>
            <a:ext cx="1811141" cy="677340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81637" y="6644118"/>
            <a:ext cx="779971" cy="486833"/>
          </a:xfrm>
        </p:spPr>
        <p:txBody>
          <a:bodyPr/>
          <a:lstStyle/>
          <a:p>
            <a:fld id="{F648AACF-5811-4BD4-BDBB-44488FB961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6265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78032-5AA1-4CE3-B608-5612DB7A85AE}" type="datetimeFigureOut">
              <a:rPr lang="en-US" smtClean="0"/>
              <a:t>2/17/2020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78" y="948259"/>
            <a:ext cx="1811141" cy="677340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8AACF-5811-4BD4-BDBB-44488FB961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5588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71380" y="836542"/>
            <a:ext cx="2208176" cy="7045089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888" y="836542"/>
            <a:ext cx="6288464" cy="70450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78032-5AA1-4CE3-B608-5612DB7A85AE}" type="datetimeFigureOut">
              <a:rPr lang="en-US" smtClean="0"/>
              <a:t>2/17/2020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78" y="948259"/>
            <a:ext cx="1811141" cy="677340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8AACF-5811-4BD4-BDBB-44488FB961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5546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3602" y="832147"/>
            <a:ext cx="8785599" cy="170785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888" y="2844800"/>
            <a:ext cx="8789313" cy="503682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78032-5AA1-4CE3-B608-5612DB7A85AE}" type="datetimeFigureOut">
              <a:rPr lang="en-US" smtClean="0"/>
              <a:t>2/17/2020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78" y="948259"/>
            <a:ext cx="1811141" cy="677340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8AACF-5811-4BD4-BDBB-44488FB961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0409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888" y="2766083"/>
            <a:ext cx="8789313" cy="1958400"/>
          </a:xfrm>
        </p:spPr>
        <p:txBody>
          <a:bodyPr anchor="b"/>
          <a:lstStyle>
            <a:lvl1pPr algn="l">
              <a:defRPr sz="5333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888" y="4775200"/>
            <a:ext cx="8789313" cy="1147200"/>
          </a:xfrm>
        </p:spPr>
        <p:txBody>
          <a:bodyPr anchor="t"/>
          <a:lstStyle>
            <a:lvl1pPr marL="0" indent="0" algn="l">
              <a:buNone/>
              <a:defRPr sz="2667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78032-5AA1-4CE3-B608-5612DB7A85AE}" type="datetimeFigureOut">
              <a:rPr lang="en-US" smtClean="0"/>
              <a:t>2/17/2020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78" y="4222037"/>
            <a:ext cx="1811141" cy="677340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1637" y="4325521"/>
            <a:ext cx="779971" cy="486833"/>
          </a:xfrm>
        </p:spPr>
        <p:txBody>
          <a:bodyPr/>
          <a:lstStyle/>
          <a:p>
            <a:fld id="{F648AACF-5811-4BD4-BDBB-44488FB961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1293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889" y="2848942"/>
            <a:ext cx="4263375" cy="5023196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16410" y="2848942"/>
            <a:ext cx="4262791" cy="5023196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78032-5AA1-4CE3-B608-5612DB7A85AE}" type="datetimeFigureOut">
              <a:rPr lang="en-US" smtClean="0"/>
              <a:t>2/17/2020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78" y="948259"/>
            <a:ext cx="1811141" cy="677340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1637" y="1050378"/>
            <a:ext cx="779971" cy="486833"/>
          </a:xfrm>
        </p:spPr>
        <p:txBody>
          <a:bodyPr/>
          <a:lstStyle/>
          <a:p>
            <a:fld id="{F648AACF-5811-4BD4-BDBB-44488FB961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923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20469" y="2968835"/>
            <a:ext cx="3832795" cy="768349"/>
          </a:xfrm>
        </p:spPr>
        <p:txBody>
          <a:bodyPr anchor="b">
            <a:noAutofit/>
          </a:bodyPr>
          <a:lstStyle>
            <a:lvl1pPr marL="0" indent="0">
              <a:buNone/>
              <a:defRPr sz="3200" b="0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887" y="3737185"/>
            <a:ext cx="4263376" cy="41409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41540" y="2964531"/>
            <a:ext cx="3830985" cy="768349"/>
          </a:xfrm>
        </p:spPr>
        <p:txBody>
          <a:bodyPr anchor="b">
            <a:noAutofit/>
          </a:bodyPr>
          <a:lstStyle>
            <a:lvl1pPr marL="0" indent="0">
              <a:buNone/>
              <a:defRPr sz="3200" b="0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11620" y="3732881"/>
            <a:ext cx="4260907" cy="41409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78032-5AA1-4CE3-B608-5612DB7A85AE}" type="datetimeFigureOut">
              <a:rPr lang="en-US" smtClean="0"/>
              <a:t>2/17/2020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78" y="948259"/>
            <a:ext cx="1811141" cy="677340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1637" y="1050378"/>
            <a:ext cx="779971" cy="486833"/>
          </a:xfrm>
        </p:spPr>
        <p:txBody>
          <a:bodyPr/>
          <a:lstStyle/>
          <a:p>
            <a:fld id="{F648AACF-5811-4BD4-BDBB-44488FB961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7075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3600" y="832147"/>
            <a:ext cx="8785600" cy="170785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78032-5AA1-4CE3-B608-5612DB7A85AE}" type="datetimeFigureOut">
              <a:rPr lang="en-US" smtClean="0"/>
              <a:t>2/17/2020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78" y="948259"/>
            <a:ext cx="1811141" cy="677340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8AACF-5811-4BD4-BDBB-44488FB961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051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78032-5AA1-4CE3-B608-5612DB7A85AE}" type="datetimeFigureOut">
              <a:rPr lang="en-US" smtClean="0"/>
              <a:t>2/17/2020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78" y="948259"/>
            <a:ext cx="1811141" cy="677340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8AACF-5811-4BD4-BDBB-44488FB961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741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887" y="594784"/>
            <a:ext cx="3506112" cy="1301749"/>
          </a:xfrm>
        </p:spPr>
        <p:txBody>
          <a:bodyPr anchor="b"/>
          <a:lstStyle>
            <a:lvl1pPr algn="l">
              <a:defRPr sz="2667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4659" y="594786"/>
            <a:ext cx="5054541" cy="7219951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887" y="2131484"/>
            <a:ext cx="3506112" cy="5683248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78032-5AA1-4CE3-B608-5612DB7A85AE}" type="datetimeFigureOut">
              <a:rPr lang="en-US" smtClean="0"/>
              <a:t>2/17/2020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78" y="948259"/>
            <a:ext cx="1811141" cy="677340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8AACF-5811-4BD4-BDBB-44488FB961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4869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888" y="6400800"/>
            <a:ext cx="8789313" cy="755651"/>
          </a:xfrm>
        </p:spPr>
        <p:txBody>
          <a:bodyPr anchor="b">
            <a:normAutofit/>
          </a:bodyPr>
          <a:lstStyle>
            <a:lvl1pPr algn="l"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888" y="846620"/>
            <a:ext cx="8789313" cy="5139960"/>
          </a:xfrm>
        </p:spPr>
        <p:txBody>
          <a:bodyPr anchor="t">
            <a:normAutofit/>
          </a:bodyPr>
          <a:lstStyle>
            <a:lvl1pPr marL="0" indent="0" algn="ctr">
              <a:buNone/>
              <a:defRPr sz="2133"/>
            </a:lvl1pPr>
            <a:lvl2pPr marL="609585" indent="0">
              <a:buNone/>
              <a:defRPr sz="2133"/>
            </a:lvl2pPr>
            <a:lvl3pPr marL="1219170" indent="0">
              <a:buNone/>
              <a:defRPr sz="2133"/>
            </a:lvl3pPr>
            <a:lvl4pPr marL="1828754" indent="0">
              <a:buNone/>
              <a:defRPr sz="2133"/>
            </a:lvl4pPr>
            <a:lvl5pPr marL="2438339" indent="0">
              <a:buNone/>
              <a:defRPr sz="2133"/>
            </a:lvl5pPr>
            <a:lvl6pPr marL="3047924" indent="0">
              <a:buNone/>
              <a:defRPr sz="2133"/>
            </a:lvl6pPr>
            <a:lvl7pPr marL="3657509" indent="0">
              <a:buNone/>
              <a:defRPr sz="2133"/>
            </a:lvl7pPr>
            <a:lvl8pPr marL="4267093" indent="0">
              <a:buNone/>
              <a:defRPr sz="2133"/>
            </a:lvl8pPr>
            <a:lvl9pPr marL="4876678" indent="0">
              <a:buNone/>
              <a:defRPr sz="2133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888" y="7156451"/>
            <a:ext cx="8789313" cy="658283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78032-5AA1-4CE3-B608-5612DB7A85AE}" type="datetimeFigureOut">
              <a:rPr lang="en-US" smtClean="0"/>
              <a:t>2/17/2020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78" y="6547547"/>
            <a:ext cx="1811141" cy="677340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81637" y="6644118"/>
            <a:ext cx="779971" cy="486833"/>
          </a:xfrm>
        </p:spPr>
        <p:txBody>
          <a:bodyPr/>
          <a:lstStyle/>
          <a:p>
            <a:fld id="{F648AACF-5811-4BD4-BDBB-44488FB961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9686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1" y="304800"/>
            <a:ext cx="2641600" cy="8851504"/>
            <a:chOff x="2487613" y="285750"/>
            <a:chExt cx="2428875" cy="5654676"/>
          </a:xfrm>
        </p:grpSpPr>
        <p:sp>
          <p:nvSpPr>
            <p:cNvPr id="37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8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9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0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1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2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3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4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5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6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7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8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49" name="Group 48"/>
          <p:cNvGrpSpPr/>
          <p:nvPr/>
        </p:nvGrpSpPr>
        <p:grpSpPr>
          <a:xfrm>
            <a:off x="27228" y="380"/>
            <a:ext cx="2603029" cy="9137291"/>
            <a:chOff x="6627813" y="195717"/>
            <a:chExt cx="1952625" cy="5678034"/>
          </a:xfrm>
        </p:grpSpPr>
        <p:sp>
          <p:nvSpPr>
            <p:cNvPr id="50" name="Freeform 27"/>
            <p:cNvSpPr/>
            <p:nvPr/>
          </p:nvSpPr>
          <p:spPr bwMode="auto">
            <a:xfrm>
              <a:off x="6627813" y="195717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1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2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3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4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5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6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7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8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9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0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1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62" name="Rectangle 61"/>
          <p:cNvSpPr/>
          <p:nvPr/>
        </p:nvSpPr>
        <p:spPr>
          <a:xfrm>
            <a:off x="0" y="0"/>
            <a:ext cx="243840" cy="9144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3600" y="832147"/>
            <a:ext cx="8785600" cy="170785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888" y="2844800"/>
            <a:ext cx="8789313" cy="5181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3200" y="8180120"/>
            <a:ext cx="1021840" cy="49356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378032-5AA1-4CE3-B608-5612DB7A85AE}" type="datetimeFigureOut">
              <a:rPr lang="en-US" smtClean="0"/>
              <a:t>2/17/2020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887" y="8181080"/>
            <a:ext cx="7621984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681637" y="1050378"/>
            <a:ext cx="779971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667">
                <a:solidFill>
                  <a:srgbClr val="FEFFFF"/>
                </a:solidFill>
              </a:defRPr>
            </a:lvl1pPr>
          </a:lstStyle>
          <a:p>
            <a:fld id="{F648AACF-5811-4BD4-BDBB-44488FB961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358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  <p:sldLayoutId id="2147483723" r:id="rId15"/>
    <p:sldLayoutId id="2147483724" r:id="rId16"/>
  </p:sldLayoutIdLst>
  <p:txStyles>
    <p:titleStyle>
      <a:lvl1pPr algn="l" defTabSz="609585" rtl="0" eaLnBrk="1" latinLnBrk="0" hangingPunct="1">
        <a:spcBef>
          <a:spcPct val="0"/>
        </a:spcBef>
        <a:buNone/>
        <a:defRPr sz="48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457189" indent="-457189" algn="l" defTabSz="609585" rtl="0" eaLnBrk="1" latinLnBrk="0" hangingPunct="1">
        <a:spcBef>
          <a:spcPts val="1333"/>
        </a:spcBef>
        <a:spcAft>
          <a:spcPts val="0"/>
        </a:spcAft>
        <a:buClr>
          <a:schemeClr val="accent1"/>
        </a:buClr>
        <a:buFont typeface="Wingdings 3" charset="2"/>
        <a:buChar char="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990575" indent="-380990" algn="l" defTabSz="609585" rtl="0" eaLnBrk="1" latinLnBrk="0" hangingPunct="1">
        <a:spcBef>
          <a:spcPts val="1333"/>
        </a:spcBef>
        <a:spcAft>
          <a:spcPts val="0"/>
        </a:spcAft>
        <a:buClr>
          <a:schemeClr val="accent1"/>
        </a:buClr>
        <a:buFont typeface="Wingdings 3" charset="2"/>
        <a:buChar char=""/>
        <a:defRPr sz="2133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523962" indent="-304792" algn="l" defTabSz="609585" rtl="0" eaLnBrk="1" latinLnBrk="0" hangingPunct="1">
        <a:spcBef>
          <a:spcPts val="1333"/>
        </a:spcBef>
        <a:spcAft>
          <a:spcPts val="0"/>
        </a:spcAft>
        <a:buClr>
          <a:schemeClr val="accent1"/>
        </a:buClr>
        <a:buFont typeface="Wingdings 3" charset="2"/>
        <a:buChar char=""/>
        <a:defRPr sz="1867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2133547" indent="-304792" algn="l" defTabSz="609585" rtl="0" eaLnBrk="1" latinLnBrk="0" hangingPunct="1">
        <a:spcBef>
          <a:spcPts val="1333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743131" indent="-304792" algn="l" defTabSz="609585" rtl="0" eaLnBrk="1" latinLnBrk="0" hangingPunct="1">
        <a:spcBef>
          <a:spcPts val="1333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3352716" indent="-304792" algn="l" defTabSz="609585" rtl="0" eaLnBrk="1" latinLnBrk="0" hangingPunct="1">
        <a:spcBef>
          <a:spcPts val="1333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ts val="1333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ts val="1333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ts val="1333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hyperlink" Target="https://bordjukova.deviantart.com/art/Vasil-Levski-255719688" TargetMode="External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en.wikipedia.org/wiki/Vassil_Levski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cs.wikipedia.org/wiki/Vasil_Levski" TargetMode="Externa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>
            <a:extLst>
              <a:ext uri="{FF2B5EF4-FFF2-40B4-BE49-F238E27FC236}">
                <a16:creationId xmlns="" xmlns:a16="http://schemas.microsoft.com/office/drawing/2014/main" id="{C971A977-1EFC-4772-873A-D9226723D8B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3733799" y="2725176"/>
            <a:ext cx="4431715" cy="5024228"/>
          </a:xfrm>
        </p:spPr>
      </p:pic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2AA3ADF1-D9F4-432C-BAA9-E64D11922CCC}"/>
              </a:ext>
            </a:extLst>
          </p:cNvPr>
          <p:cNvSpPr/>
          <p:nvPr/>
        </p:nvSpPr>
        <p:spPr>
          <a:xfrm>
            <a:off x="2490372" y="1377386"/>
            <a:ext cx="7058855" cy="269558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The Apostle of Freedom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92F9B669-9109-4E68-AA02-1CCDFADBA097}"/>
              </a:ext>
            </a:extLst>
          </p:cNvPr>
          <p:cNvSpPr txBox="1"/>
          <p:nvPr/>
        </p:nvSpPr>
        <p:spPr>
          <a:xfrm>
            <a:off x="3593514" y="8185033"/>
            <a:ext cx="4572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900" dirty="0"/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424FAE95-A59F-4EE4-9B46-DA1CBD69D21B}"/>
              </a:ext>
            </a:extLst>
          </p:cNvPr>
          <p:cNvSpPr/>
          <p:nvPr/>
        </p:nvSpPr>
        <p:spPr>
          <a:xfrm>
            <a:off x="3764380" y="7214864"/>
            <a:ext cx="4401134" cy="1504709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>
                <a:gd name="adj" fmla="val 130973"/>
              </a:avLst>
            </a:prstTxWarp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1837-1873</a:t>
            </a:r>
          </a:p>
        </p:txBody>
      </p:sp>
      <p:pic>
        <p:nvPicPr>
          <p:cNvPr id="2" name="Vasil Levski - The Apostle of Freed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35728" y="2645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39093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16C1D4A-50D7-483C-8CE8-960F3ED51A3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35651" y="2756344"/>
            <a:ext cx="5199873" cy="6248760"/>
          </a:xfrm>
        </p:spPr>
        <p:txBody>
          <a:bodyPr>
            <a:normAutofit/>
          </a:bodyPr>
          <a:lstStyle/>
          <a:p>
            <a:r>
              <a:rPr lang="en-US" dirty="0"/>
              <a:t> In Romanian capital, </a:t>
            </a:r>
            <a:r>
              <a:rPr lang="en-US" dirty="0" err="1"/>
              <a:t>Levski</a:t>
            </a:r>
            <a:r>
              <a:rPr lang="en-US" dirty="0"/>
              <a:t> and </a:t>
            </a:r>
            <a:r>
              <a:rPr lang="en-US" dirty="0" err="1"/>
              <a:t>Karavelov</a:t>
            </a:r>
            <a:r>
              <a:rPr lang="en-US" dirty="0"/>
              <a:t> participated in the establishing of the Bulgarian Revolutionary Central Committee</a:t>
            </a:r>
            <a:r>
              <a:rPr lang="bg-BG" dirty="0"/>
              <a:t>.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n-US" dirty="0"/>
              <a:t>During his tours of Bulgaria, </a:t>
            </a:r>
            <a:r>
              <a:rPr lang="en-US" dirty="0" err="1"/>
              <a:t>Levski</a:t>
            </a:r>
            <a:r>
              <a:rPr lang="en-US" dirty="0"/>
              <a:t> established a wide network of insurrectionary committees. </a:t>
            </a:r>
          </a:p>
          <a:p>
            <a:r>
              <a:rPr lang="en-US" dirty="0" err="1"/>
              <a:t>Levski</a:t>
            </a:r>
            <a:r>
              <a:rPr lang="en-US" dirty="0"/>
              <a:t>  tried to convince the immigration that the center of the preparation of the forthcoming uprising must be transferred inside.</a:t>
            </a:r>
          </a:p>
          <a:p>
            <a:endParaRPr lang="en-US" dirty="0"/>
          </a:p>
        </p:txBody>
      </p:sp>
      <p:pic>
        <p:nvPicPr>
          <p:cNvPr id="11" name="Content Placeholder 10">
            <a:extLst>
              <a:ext uri="{FF2B5EF4-FFF2-40B4-BE49-F238E27FC236}">
                <a16:creationId xmlns="" xmlns:a16="http://schemas.microsoft.com/office/drawing/2014/main" id="{9DC6AB9E-33FA-48D9-B539-FDA1829042C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2213" y="2991216"/>
            <a:ext cx="4445964" cy="4107082"/>
          </a:xfrm>
        </p:spPr>
      </p:pic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A1B440C8-0F61-406F-BC81-B78B9A099E21}"/>
              </a:ext>
            </a:extLst>
          </p:cNvPr>
          <p:cNvSpPr/>
          <p:nvPr/>
        </p:nvSpPr>
        <p:spPr>
          <a:xfrm>
            <a:off x="3256242" y="1584037"/>
            <a:ext cx="6211957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Freedom or death</a:t>
            </a:r>
          </a:p>
        </p:txBody>
      </p:sp>
    </p:spTree>
    <p:extLst>
      <p:ext uri="{BB962C8B-B14F-4D97-AF65-F5344CB8AC3E}">
        <p14:creationId xmlns:p14="http://schemas.microsoft.com/office/powerpoint/2010/main" val="2762609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id="{BE03B15C-0296-43D1-AC36-7B07E9011DE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666754" y="3033151"/>
            <a:ext cx="4702629" cy="4422882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5B56F4B3-AA2C-418F-BB81-B4B614C5C7F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In May 1870 </a:t>
            </a:r>
            <a:r>
              <a:rPr lang="en-US" dirty="0" err="1"/>
              <a:t>Levski</a:t>
            </a:r>
            <a:r>
              <a:rPr lang="en-US" dirty="0"/>
              <a:t> returned to Bulgaria and chose Lovech for the headquarters of the Internal Revolutionary </a:t>
            </a:r>
            <a:r>
              <a:rPr lang="en-US" dirty="0" err="1"/>
              <a:t>Organisation</a:t>
            </a:r>
            <a:r>
              <a:rPr lang="en-US" dirty="0"/>
              <a:t>.</a:t>
            </a:r>
          </a:p>
          <a:p>
            <a:r>
              <a:rPr lang="en-US" dirty="0"/>
              <a:t>His main goal and task was a total revolution for making completely transformation of the current state despotic and tyrannical system and replacing it with a democratic republic.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32353C93-F287-454B-ACED-25358A4EBE38}"/>
              </a:ext>
            </a:extLst>
          </p:cNvPr>
          <p:cNvSpPr/>
          <p:nvPr/>
        </p:nvSpPr>
        <p:spPr>
          <a:xfrm>
            <a:off x="4056280" y="1470984"/>
            <a:ext cx="4935968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The main goal</a:t>
            </a:r>
          </a:p>
        </p:txBody>
      </p:sp>
    </p:spTree>
    <p:extLst>
      <p:ext uri="{BB962C8B-B14F-4D97-AF65-F5344CB8AC3E}">
        <p14:creationId xmlns:p14="http://schemas.microsoft.com/office/powerpoint/2010/main" val="362655518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144097A-C67C-43C0-9EFA-514EE1B7198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Ottoman authorities, however, captured him at an inn near Lovech and executed him by hanging in Sofia. </a:t>
            </a:r>
          </a:p>
          <a:p>
            <a:r>
              <a:rPr lang="en-US" dirty="0" err="1"/>
              <a:t>Levski</a:t>
            </a:r>
            <a:r>
              <a:rPr lang="en-US" dirty="0"/>
              <a:t> looked beyond the act of liberation: he envisioned a "pure and sacred</a:t>
            </a:r>
            <a:r>
              <a:rPr lang="bg-BG" dirty="0"/>
              <a:t> </a:t>
            </a:r>
            <a:r>
              <a:rPr lang="en-US" dirty="0"/>
              <a:t>"Bulgarian republic of ethnic and religious equality. </a:t>
            </a:r>
          </a:p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id="{BB37AF5C-9DD6-42D2-B207-FCD58E00AE0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116763" y="3407174"/>
            <a:ext cx="4262437" cy="319682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58992EE8-8BF2-44E0-B8F3-E34B67B282CF}"/>
              </a:ext>
            </a:extLst>
          </p:cNvPr>
          <p:cNvSpPr/>
          <p:nvPr/>
        </p:nvSpPr>
        <p:spPr>
          <a:xfrm>
            <a:off x="3247950" y="1459732"/>
            <a:ext cx="7210628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The capture of </a:t>
            </a:r>
            <a:r>
              <a:rPr lang="en-US" sz="54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Levski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4363741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CBF82896-7FFE-4AA0-8550-2FA2BF69FC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23949" y="2540000"/>
            <a:ext cx="4955252" cy="5332138"/>
          </a:xfrm>
        </p:spPr>
        <p:txBody>
          <a:bodyPr/>
          <a:lstStyle/>
          <a:p>
            <a:r>
              <a:rPr lang="en-US" dirty="0"/>
              <a:t>At night on 26</a:t>
            </a:r>
            <a:r>
              <a:rPr lang="en-US" baseline="30000" dirty="0"/>
              <a:t>th</a:t>
            </a:r>
            <a:r>
              <a:rPr lang="en-US" dirty="0"/>
              <a:t> December 1872 he was captured at the inn in the village in </a:t>
            </a:r>
            <a:r>
              <a:rPr lang="en-US" dirty="0" err="1"/>
              <a:t>Kakrina</a:t>
            </a:r>
            <a:r>
              <a:rPr lang="en-US" dirty="0"/>
              <a:t> he was taken back to Lovech , then to </a:t>
            </a:r>
            <a:r>
              <a:rPr lang="en-US" dirty="0" err="1"/>
              <a:t>Tarnovo</a:t>
            </a:r>
            <a:r>
              <a:rPr lang="en-US" dirty="0"/>
              <a:t> and last transferred to Sofia where a special Ottoman court interrogated him. </a:t>
            </a:r>
          </a:p>
          <a:p>
            <a:r>
              <a:rPr lang="en-US" dirty="0"/>
              <a:t>Vasil </a:t>
            </a:r>
            <a:r>
              <a:rPr lang="en-US" dirty="0" err="1"/>
              <a:t>Levski</a:t>
            </a:r>
            <a:r>
              <a:rPr lang="en-US" dirty="0"/>
              <a:t> was sentenced to death and was hanged on 6</a:t>
            </a:r>
            <a:r>
              <a:rPr lang="en-US" baseline="30000" dirty="0"/>
              <a:t>th</a:t>
            </a:r>
            <a:r>
              <a:rPr lang="en-US" dirty="0"/>
              <a:t> (18</a:t>
            </a:r>
            <a:r>
              <a:rPr lang="en-US" baseline="30000" dirty="0"/>
              <a:t>th</a:t>
            </a:r>
            <a:r>
              <a:rPr lang="en-US" dirty="0"/>
              <a:t>) February 1873 in Sofia.</a:t>
            </a:r>
          </a:p>
          <a:p>
            <a:endParaRPr lang="en-US" dirty="0"/>
          </a:p>
        </p:txBody>
      </p:sp>
      <p:pic>
        <p:nvPicPr>
          <p:cNvPr id="13" name="Content Placeholder 12">
            <a:extLst>
              <a:ext uri="{FF2B5EF4-FFF2-40B4-BE49-F238E27FC236}">
                <a16:creationId xmlns="" xmlns:a16="http://schemas.microsoft.com/office/drawing/2014/main" id="{2C22D7DE-D688-48AB-8C83-F92D66640E5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293085" y="2928339"/>
            <a:ext cx="4802915" cy="3880755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EE16BD95-A697-4537-9E7A-21370E0ED2B2}"/>
              </a:ext>
            </a:extLst>
          </p:cNvPr>
          <p:cNvSpPr/>
          <p:nvPr/>
        </p:nvSpPr>
        <p:spPr>
          <a:xfrm>
            <a:off x="3353716" y="1616670"/>
            <a:ext cx="6572633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The Death of </a:t>
            </a:r>
            <a:r>
              <a:rPr lang="en-US" sz="54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Levski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13027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686F635-4FAA-4CAA-801E-1259CFF2ABB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207924" y="3188059"/>
            <a:ext cx="4263375" cy="4006194"/>
          </a:xfrm>
        </p:spPr>
        <p:txBody>
          <a:bodyPr/>
          <a:lstStyle/>
          <a:p>
            <a:r>
              <a:rPr lang="en-US" dirty="0"/>
              <a:t>“If I win-I win for all our people, if I lose-I lose only myself.”</a:t>
            </a:r>
          </a:p>
          <a:p>
            <a:r>
              <a:rPr lang="en-US" dirty="0"/>
              <a:t>“Time is in us and we are in time .It changes us and we change it.”</a:t>
            </a:r>
          </a:p>
          <a:p>
            <a:r>
              <a:rPr lang="en-US" dirty="0"/>
              <a:t>“It’s deed we need , not words…”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="" xmlns:a16="http://schemas.microsoft.com/office/drawing/2014/main" id="{A0909412-A6B1-46AA-88AA-30779D9229D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116763" y="3188060"/>
            <a:ext cx="4631541" cy="375003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E665354B-C239-4512-ACF6-E5D2B0619CDE}"/>
              </a:ext>
            </a:extLst>
          </p:cNvPr>
          <p:cNvSpPr/>
          <p:nvPr/>
        </p:nvSpPr>
        <p:spPr>
          <a:xfrm>
            <a:off x="3077667" y="1480206"/>
            <a:ext cx="7817466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The most famous quotes of </a:t>
            </a:r>
            <a:r>
              <a:rPr lang="en-US" sz="54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Levski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955840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5EFACE0-AB72-4BA4-B99B-65FB6D25DB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3600" dirty="0"/>
              <a:t>Weep ! There, near the edge of Sofia town Stretches-I saw it-a dismal gallows</a:t>
            </a:r>
            <a:br>
              <a:rPr lang="en-US" sz="3600" dirty="0"/>
            </a:br>
            <a:r>
              <a:rPr lang="en-US" sz="3600" dirty="0"/>
              <a:t>And one of your sons ,Bulgaria</a:t>
            </a:r>
            <a:br>
              <a:rPr lang="en-US" sz="3600" dirty="0"/>
            </a:br>
            <a:r>
              <a:rPr lang="en-US" sz="3600" dirty="0"/>
              <a:t>Hangs from it with a terrible power. !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id="{5566CFE8-5831-497E-BBD4-21A00EFBB6A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446078" y="3751263"/>
            <a:ext cx="3863731" cy="5022850"/>
          </a:xfrm>
          <a:prstGeom prst="rect">
            <a:avLst/>
          </a:prstGeom>
        </p:spPr>
      </p:pic>
      <p:pic>
        <p:nvPicPr>
          <p:cNvPr id="6" name="Content Placeholder 5">
            <a:extLst>
              <a:ext uri="{FF2B5EF4-FFF2-40B4-BE49-F238E27FC236}">
                <a16:creationId xmlns="" xmlns:a16="http://schemas.microsoft.com/office/drawing/2014/main" id="{5016D9C5-EDC8-44EB-B20A-FFF64120BEC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386311" y="3751263"/>
            <a:ext cx="3723340" cy="5022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93639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6AD8C40-DEDD-4C3E-A0CE-AB1F71A334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In Bulgaria there are 131 monuments of the Apostle, and three museums dedicated to Vasil </a:t>
            </a:r>
            <a:r>
              <a:rPr lang="en-US" sz="3600" dirty="0" err="1"/>
              <a:t>Levski</a:t>
            </a:r>
            <a:r>
              <a:rPr lang="en-US" sz="3600" dirty="0"/>
              <a:t> 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id="{1C496A56-2859-46E9-A559-18AF8F95F19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311914" y="3532470"/>
            <a:ext cx="3767137" cy="5022850"/>
          </a:xfrm>
          <a:prstGeom prst="rect">
            <a:avLst/>
          </a:prstGeom>
        </p:spPr>
      </p:pic>
      <p:pic>
        <p:nvPicPr>
          <p:cNvPr id="6" name="Content Placeholder 5">
            <a:extLst>
              <a:ext uri="{FF2B5EF4-FFF2-40B4-BE49-F238E27FC236}">
                <a16:creationId xmlns="" xmlns:a16="http://schemas.microsoft.com/office/drawing/2014/main" id="{9D5CE959-21E5-40EC-BDAF-A18CB029525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675111" y="3877519"/>
            <a:ext cx="5866136" cy="4087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5009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DC7908F-3A20-4C17-BEDE-27436F12AA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3384" y="1596796"/>
            <a:ext cx="11383108" cy="727022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Brush Script MT" panose="03060802040406070304" pitchFamily="66" charset="0"/>
              </a:rPr>
              <a:t>He came to this world to lead us to light .Hanged he </a:t>
            </a:r>
            <a:r>
              <a:rPr lang="en-US" sz="3600" dirty="0" err="1">
                <a:latin typeface="Brush Script MT" panose="03060802040406070304" pitchFamily="66" charset="0"/>
              </a:rPr>
              <a:t>was,but</a:t>
            </a:r>
            <a:r>
              <a:rPr lang="en-US" sz="3600" dirty="0">
                <a:latin typeface="Brush Script MT" panose="03060802040406070304" pitchFamily="66" charset="0"/>
              </a:rPr>
              <a:t> never died…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id="{BD6F0078-88DD-4BF1-9992-B16B0A1B7AB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152897" y="2255696"/>
            <a:ext cx="5393225" cy="535258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29B2147E-FC9E-482F-B6E4-52AA6303C221}"/>
              </a:ext>
            </a:extLst>
          </p:cNvPr>
          <p:cNvSpPr/>
          <p:nvPr/>
        </p:nvSpPr>
        <p:spPr>
          <a:xfrm>
            <a:off x="703384" y="8199056"/>
            <a:ext cx="1108416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And even today no one knows where the </a:t>
            </a:r>
            <a:r>
              <a:rPr lang="en-US" sz="2800" dirty="0" err="1"/>
              <a:t>Levski's</a:t>
            </a:r>
            <a:r>
              <a:rPr lang="en-US" sz="2800" dirty="0"/>
              <a:t> grave.</a:t>
            </a:r>
          </a:p>
          <a:p>
            <a:pPr algn="ctr"/>
            <a:r>
              <a:rPr lang="en-US" sz="2800" dirty="0"/>
              <a:t>is.</a:t>
            </a:r>
          </a:p>
        </p:txBody>
      </p:sp>
    </p:spTree>
    <p:extLst>
      <p:ext uri="{BB962C8B-B14F-4D97-AF65-F5344CB8AC3E}">
        <p14:creationId xmlns:p14="http://schemas.microsoft.com/office/powerpoint/2010/main" val="3687025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0B28775-F6C8-4535-A04A-4555C9BC34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55179" y="1377388"/>
            <a:ext cx="9735311" cy="4004840"/>
          </a:xfrm>
        </p:spPr>
        <p:txBody>
          <a:bodyPr>
            <a:normAutofit/>
          </a:bodyPr>
          <a:lstStyle/>
          <a:p>
            <a:pPr algn="ctr"/>
            <a:r>
              <a:rPr lang="en-US" sz="5400" dirty="0"/>
              <a:t>The presentation was prepared by the </a:t>
            </a:r>
            <a:r>
              <a:rPr lang="en-US" sz="5400" dirty="0" err="1"/>
              <a:t>VIII</a:t>
            </a:r>
            <a:r>
              <a:rPr lang="en-US" sz="5400" baseline="30000" dirty="0" err="1"/>
              <a:t>th</a:t>
            </a:r>
            <a:r>
              <a:rPr lang="en-US" sz="5400" dirty="0"/>
              <a:t> grade of school ”Vasil </a:t>
            </a:r>
            <a:r>
              <a:rPr lang="en-US" sz="5400" dirty="0" err="1"/>
              <a:t>Levski</a:t>
            </a:r>
            <a:r>
              <a:rPr lang="en-US" sz="540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65731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="" xmlns:a16="http://schemas.microsoft.com/office/drawing/2014/main" id="{77C912AC-5A1F-4909-9073-D8465211439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102555" y="3209998"/>
            <a:ext cx="5750707" cy="3861789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79CC96DF-5715-4680-8E84-7526BF351B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853262" y="2983570"/>
            <a:ext cx="4519263" cy="5237499"/>
          </a:xfrm>
        </p:spPr>
        <p:txBody>
          <a:bodyPr>
            <a:noAutofit/>
          </a:bodyPr>
          <a:lstStyle/>
          <a:p>
            <a:r>
              <a:rPr lang="en-US" dirty="0"/>
              <a:t>Vasil Ivanov </a:t>
            </a:r>
            <a:r>
              <a:rPr lang="en-US" dirty="0" err="1"/>
              <a:t>Kunchev</a:t>
            </a:r>
            <a:r>
              <a:rPr lang="en-US" dirty="0"/>
              <a:t> was born on 18</a:t>
            </a:r>
            <a:r>
              <a:rPr lang="en-US" baseline="30000" dirty="0"/>
              <a:t>th</a:t>
            </a:r>
            <a:r>
              <a:rPr lang="en-US" dirty="0"/>
              <a:t> July 1837 in </a:t>
            </a:r>
            <a:r>
              <a:rPr lang="en-US" dirty="0" err="1"/>
              <a:t>Karlovo</a:t>
            </a:r>
            <a:r>
              <a:rPr lang="en-US" dirty="0"/>
              <a:t> in the family of Ivan and Gina </a:t>
            </a:r>
            <a:r>
              <a:rPr lang="en-US" dirty="0" err="1"/>
              <a:t>Kunchevi</a:t>
            </a:r>
            <a:r>
              <a:rPr lang="en-US" dirty="0"/>
              <a:t>. </a:t>
            </a:r>
            <a:r>
              <a:rPr lang="en-US" dirty="0" err="1"/>
              <a:t>Levski’s</a:t>
            </a:r>
            <a:r>
              <a:rPr lang="en-US" dirty="0"/>
              <a:t> parents were members of the emerging Bulgarian middle class. He had two younger brothers, </a:t>
            </a:r>
            <a:r>
              <a:rPr lang="en-US" dirty="0" err="1"/>
              <a:t>Hristo</a:t>
            </a:r>
            <a:r>
              <a:rPr lang="en-US" dirty="0"/>
              <a:t> and </a:t>
            </a:r>
            <a:r>
              <a:rPr lang="en-US" dirty="0" err="1"/>
              <a:t>Petar</a:t>
            </a:r>
            <a:r>
              <a:rPr lang="en-US" dirty="0"/>
              <a:t>, and an older sister, Yana, another sister, Maria, died during childhood.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1B5FC816-23A0-4D13-BF67-A8937E973754}"/>
              </a:ext>
            </a:extLst>
          </p:cNvPr>
          <p:cNvSpPr/>
          <p:nvPr/>
        </p:nvSpPr>
        <p:spPr>
          <a:xfrm>
            <a:off x="2811153" y="1449065"/>
            <a:ext cx="7819769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Birthplace and Family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71895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0CB5225-AA3F-4B9F-8D59-FD7EECD055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prstTxWarp prst="textArchUp">
              <a:avLst/>
            </a:prstTxWarp>
          </a:bodyPr>
          <a:lstStyle/>
          <a:p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564210FA-8528-49FC-880C-DB4EE60094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832624" y="3644588"/>
            <a:ext cx="4263376" cy="4140937"/>
          </a:xfrm>
        </p:spPr>
        <p:txBody>
          <a:bodyPr/>
          <a:lstStyle/>
          <a:p>
            <a:r>
              <a:rPr lang="en-US" dirty="0"/>
              <a:t>Vasil Ivanov </a:t>
            </a:r>
            <a:r>
              <a:rPr lang="en-US" dirty="0" err="1"/>
              <a:t>Kunchev’s</a:t>
            </a:r>
            <a:r>
              <a:rPr lang="en-US" dirty="0"/>
              <a:t> father died when he was 14 and he had to help his mother with the housework and in the workshop; he had to take care of his younger brothers as well.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22D01337-5260-43A2-AE47-12A5B9B5B2A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="" xmlns:a16="http://schemas.microsoft.com/office/drawing/2014/main" id="{311C0978-C667-4475-A096-722CA70355B3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7379953" y="2739555"/>
            <a:ext cx="3830985" cy="513856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90BDCFD5-409D-43D3-AB14-3122434FDA3E}"/>
              </a:ext>
            </a:extLst>
          </p:cNvPr>
          <p:cNvSpPr/>
          <p:nvPr/>
        </p:nvSpPr>
        <p:spPr>
          <a:xfrm>
            <a:off x="2884980" y="1686073"/>
            <a:ext cx="7625807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Birthplace and Family</a:t>
            </a:r>
          </a:p>
        </p:txBody>
      </p:sp>
    </p:spTree>
    <p:extLst>
      <p:ext uri="{BB962C8B-B14F-4D97-AF65-F5344CB8AC3E}">
        <p14:creationId xmlns:p14="http://schemas.microsoft.com/office/powerpoint/2010/main" val="183526864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0EF2F32A-6D50-4C18-A0D3-CC5B0C3AB0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15468" y="2710667"/>
            <a:ext cx="4262791" cy="5023196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Vasil Ivanov </a:t>
            </a:r>
            <a:r>
              <a:rPr lang="en-US" dirty="0" err="1"/>
              <a:t>Kunchev</a:t>
            </a:r>
            <a:r>
              <a:rPr lang="en-US" dirty="0"/>
              <a:t> was a Bulgarian revolutionary and is a national hero of Bulgaria today. </a:t>
            </a:r>
          </a:p>
          <a:p>
            <a:r>
              <a:rPr lang="en-US" dirty="0"/>
              <a:t>Dubbed the Apostle of Freedom, he</a:t>
            </a: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 became an Orthodox monk before emigrating to join the two Bulgarian Legions in Serbia and other Bulgarian revolutionary groups.</a:t>
            </a:r>
            <a:r>
              <a:rPr lang="en-US" dirty="0"/>
              <a:t>. </a:t>
            </a:r>
          </a:p>
          <a:p>
            <a:r>
              <a:rPr lang="en-US" dirty="0" err="1"/>
              <a:t>Levski</a:t>
            </a:r>
            <a:r>
              <a:rPr lang="en-US" dirty="0"/>
              <a:t> founded the Internal Revolutionary </a:t>
            </a:r>
            <a:r>
              <a:rPr lang="en-US" dirty="0" err="1"/>
              <a:t>Organisation</a:t>
            </a:r>
            <a:r>
              <a:rPr lang="en-US" dirty="0"/>
              <a:t>, and sought to foment a nationwide uprising through a network of secret regional committees.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AB223585-1B82-4F70-9D39-9BE6CA573E42}"/>
              </a:ext>
            </a:extLst>
          </p:cNvPr>
          <p:cNvSpPr/>
          <p:nvPr/>
        </p:nvSpPr>
        <p:spPr>
          <a:xfrm>
            <a:off x="4663633" y="1686073"/>
            <a:ext cx="4303670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Early years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="" xmlns:a16="http://schemas.microsoft.com/office/drawing/2014/main" id="{35F598FD-4426-43A8-B676-74ACC04A16B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2314105" y="2762952"/>
            <a:ext cx="3792505" cy="4918626"/>
          </a:xfrm>
        </p:spPr>
      </p:pic>
    </p:spTree>
    <p:extLst>
      <p:ext uri="{BB962C8B-B14F-4D97-AF65-F5344CB8AC3E}">
        <p14:creationId xmlns:p14="http://schemas.microsoft.com/office/powerpoint/2010/main" val="33305761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5549EC0-1F33-4EBE-837A-3FB627D4D8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21803" y="3016243"/>
            <a:ext cx="6274530" cy="5023196"/>
          </a:xfrm>
        </p:spPr>
        <p:txBody>
          <a:bodyPr/>
          <a:lstStyle/>
          <a:p>
            <a:r>
              <a:rPr lang="en-US" dirty="0"/>
              <a:t>He earned his nickname </a:t>
            </a:r>
            <a:r>
              <a:rPr lang="en-US" dirty="0" err="1"/>
              <a:t>Levski</a:t>
            </a:r>
            <a:r>
              <a:rPr lang="en-US" dirty="0"/>
              <a:t> while he was in the FIRST BULGARIAN LEGION. Once while Georgi </a:t>
            </a:r>
            <a:r>
              <a:rPr lang="en-US" dirty="0" err="1"/>
              <a:t>Rakovski</a:t>
            </a:r>
            <a:r>
              <a:rPr lang="en-US" dirty="0"/>
              <a:t> was observing how his fellows jumped over obstacles and ditches, Vasil made an amazing leap. Georgi </a:t>
            </a:r>
            <a:r>
              <a:rPr lang="en-US" dirty="0" err="1"/>
              <a:t>Rakovski</a:t>
            </a:r>
            <a:r>
              <a:rPr lang="en-US" dirty="0"/>
              <a:t> could not resist and praised him:</a:t>
            </a:r>
          </a:p>
          <a:p>
            <a:r>
              <a:rPr lang="en-US" dirty="0"/>
              <a:t>- Excellent, hero! That was a leonine leap!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="" xmlns:a16="http://schemas.microsoft.com/office/drawing/2014/main" id="{3D9216F0-CB35-4FB3-B279-CF90F934AF5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720314" y="3016243"/>
            <a:ext cx="3217762" cy="4855895"/>
          </a:xfrm>
        </p:spPr>
      </p:pic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8D474DF2-9647-4C56-AC18-B7F68E7B14CF}"/>
              </a:ext>
            </a:extLst>
          </p:cNvPr>
          <p:cNvSpPr/>
          <p:nvPr/>
        </p:nvSpPr>
        <p:spPr>
          <a:xfrm>
            <a:off x="1828187" y="1616670"/>
            <a:ext cx="9551013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Earning his nickname </a:t>
            </a:r>
            <a:r>
              <a:rPr lang="en-US" sz="54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Levski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78881692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AC4A7AA-E727-495A-B862-B678B3F753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72084" y="3072646"/>
            <a:ext cx="5140211" cy="3991697"/>
          </a:xfrm>
        </p:spPr>
        <p:txBody>
          <a:bodyPr>
            <a:normAutofit/>
          </a:bodyPr>
          <a:lstStyle/>
          <a:p>
            <a:r>
              <a:rPr lang="en-US" dirty="0"/>
              <a:t>In 1858 he became monk himself under the name </a:t>
            </a:r>
            <a:r>
              <a:rPr lang="en-US" dirty="0" err="1"/>
              <a:t>Ignatiy</a:t>
            </a:r>
            <a:r>
              <a:rPr lang="en-US" dirty="0"/>
              <a:t>.</a:t>
            </a:r>
          </a:p>
          <a:p>
            <a:r>
              <a:rPr lang="en-US" dirty="0"/>
              <a:t>In 1861 he left  the monastery and went to Belgrade.</a:t>
            </a:r>
          </a:p>
          <a:p>
            <a:r>
              <a:rPr lang="en-US" dirty="0"/>
              <a:t>He joined the Bulgarian Legion.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380D94C3-1735-42B2-B49D-932E73DEDAC3}"/>
              </a:ext>
            </a:extLst>
          </p:cNvPr>
          <p:cNvSpPr/>
          <p:nvPr/>
        </p:nvSpPr>
        <p:spPr>
          <a:xfrm>
            <a:off x="3601221" y="1498520"/>
            <a:ext cx="5822148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Activity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="" xmlns:a16="http://schemas.microsoft.com/office/drawing/2014/main" id="{36A9BCF5-74B6-45DD-9263-0E5090D000F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678592" y="3072646"/>
            <a:ext cx="4584861" cy="3671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8758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="" xmlns:a16="http://schemas.microsoft.com/office/drawing/2014/main" id="{E65BA183-57EC-4E16-AC91-23F9345E305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77969" y="3563466"/>
            <a:ext cx="4770477" cy="4166886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EAC71082-3500-4E67-8CD3-030296F0D9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68365" y="2918479"/>
            <a:ext cx="6054846" cy="5866706"/>
          </a:xfrm>
        </p:spPr>
        <p:txBody>
          <a:bodyPr>
            <a:noAutofit/>
          </a:bodyPr>
          <a:lstStyle/>
          <a:p>
            <a:r>
              <a:rPr lang="en-US" dirty="0"/>
              <a:t>In </a:t>
            </a:r>
            <a:r>
              <a:rPr lang="en-US" dirty="0" err="1"/>
              <a:t>Belgrade,Georgi</a:t>
            </a:r>
            <a:r>
              <a:rPr lang="en-US" dirty="0"/>
              <a:t> Sava  </a:t>
            </a:r>
            <a:r>
              <a:rPr lang="en-US" dirty="0" err="1"/>
              <a:t>Rakovski</a:t>
            </a:r>
            <a:r>
              <a:rPr lang="en-US" dirty="0"/>
              <a:t> had been assembling the First Bulgarian Legion, a military detachment formed by Bulgarian volunteers and revolutionary workers seeking the overthrow of Ottoman rule. Abandoning his service as a monk, </a:t>
            </a:r>
            <a:r>
              <a:rPr lang="en-US" dirty="0" err="1"/>
              <a:t>Levski</a:t>
            </a:r>
            <a:r>
              <a:rPr lang="en-US" dirty="0"/>
              <a:t> enlisted as a volunteer. At the time, relations between the Serbs and their Ottoman suzerains were tense. During the Battle of Belgrade in which Turkish forces entered the city, </a:t>
            </a:r>
            <a:r>
              <a:rPr lang="en-US" dirty="0" err="1"/>
              <a:t>Levski</a:t>
            </a:r>
            <a:r>
              <a:rPr lang="en-US" dirty="0"/>
              <a:t> and the Legion distinguished themselves in repelling them.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349BDB95-5C8B-4883-971E-FAEB29C7BF22}"/>
              </a:ext>
            </a:extLst>
          </p:cNvPr>
          <p:cNvSpPr/>
          <p:nvPr/>
        </p:nvSpPr>
        <p:spPr>
          <a:xfrm>
            <a:off x="2593600" y="1021751"/>
            <a:ext cx="8622268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0814690"/>
              </a:avLst>
            </a:prstTxWarp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First Bulgarian Legion and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99B5FD51-8B9C-40BE-A4B5-8B1DAD862146}"/>
              </a:ext>
            </a:extLst>
          </p:cNvPr>
          <p:cNvSpPr/>
          <p:nvPr/>
        </p:nvSpPr>
        <p:spPr>
          <a:xfrm>
            <a:off x="3810503" y="1780876"/>
            <a:ext cx="6075702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educational work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627601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F81C359-66DE-4793-B9B0-E2B1919916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288947" y="3490520"/>
            <a:ext cx="4263375" cy="5023196"/>
          </a:xfrm>
        </p:spPr>
        <p:txBody>
          <a:bodyPr/>
          <a:lstStyle/>
          <a:p>
            <a:pPr lvl="0">
              <a:buClr>
                <a:srgbClr val="A53010"/>
              </a:buClr>
            </a:pP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In the spring of 1863, </a:t>
            </a:r>
            <a:r>
              <a:rPr lang="en-US" dirty="0" err="1">
                <a:solidFill>
                  <a:prstClr val="black">
                    <a:lumMod val="75000"/>
                    <a:lumOff val="25000"/>
                  </a:prstClr>
                </a:solidFill>
              </a:rPr>
              <a:t>Levski</a:t>
            </a: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 returned to Bulgarian lands after a brief stay in Romania.</a:t>
            </a:r>
          </a:p>
          <a:p>
            <a:pPr lvl="0">
              <a:buClr>
                <a:srgbClr val="A53010"/>
              </a:buClr>
            </a:pP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He was a teacher in the village of </a:t>
            </a:r>
            <a:r>
              <a:rPr lang="en-US" dirty="0" err="1">
                <a:solidFill>
                  <a:prstClr val="black">
                    <a:lumMod val="75000"/>
                    <a:lumOff val="25000"/>
                  </a:prstClr>
                </a:solidFill>
              </a:rPr>
              <a:t>Voinyagovo</a:t>
            </a: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 and the later in the village of </a:t>
            </a:r>
            <a:r>
              <a:rPr lang="en-US" dirty="0" err="1">
                <a:solidFill>
                  <a:prstClr val="black">
                    <a:lumMod val="75000"/>
                    <a:lumOff val="25000"/>
                  </a:prstClr>
                </a:solidFill>
              </a:rPr>
              <a:t>Enikyoi</a:t>
            </a: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 in North </a:t>
            </a:r>
            <a:r>
              <a:rPr lang="en-US" dirty="0" err="1">
                <a:solidFill>
                  <a:prstClr val="black">
                    <a:lumMod val="75000"/>
                    <a:lumOff val="25000"/>
                  </a:prstClr>
                </a:solidFill>
              </a:rPr>
              <a:t>Dobrudzha</a:t>
            </a: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.</a:t>
            </a:r>
          </a:p>
          <a:p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="" xmlns:a16="http://schemas.microsoft.com/office/drawing/2014/main" id="{105828B7-B8B9-4F6A-B849-705C6E25D70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762582" y="3490520"/>
            <a:ext cx="4263375" cy="3529345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="" xmlns:a16="http://schemas.microsoft.com/office/drawing/2014/main" id="{6C6D2737-3A10-4DC2-9175-7FB5CFE166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0651" y="1433733"/>
            <a:ext cx="8785225" cy="170815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First Bulgarian Legion and </a:t>
            </a:r>
            <a:b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</a:br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educational work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62495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="" xmlns:a16="http://schemas.microsoft.com/office/drawing/2014/main" id="{F0ACD745-C34B-4959-8439-7584FD0F6D0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749395" y="3053031"/>
            <a:ext cx="3236189" cy="4819107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DB3004D4-F5AA-46B8-91E3-67E91F2D2D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208608" y="3414532"/>
            <a:ext cx="6170593" cy="3784921"/>
          </a:xfrm>
        </p:spPr>
        <p:txBody>
          <a:bodyPr>
            <a:normAutofit/>
          </a:bodyPr>
          <a:lstStyle/>
          <a:p>
            <a:r>
              <a:rPr lang="en-US" dirty="0"/>
              <a:t>In Serbia, the government was again </a:t>
            </a:r>
            <a:r>
              <a:rPr lang="en-US" dirty="0" err="1"/>
              <a:t>favourable</a:t>
            </a:r>
            <a:r>
              <a:rPr lang="en-US" dirty="0"/>
              <a:t> towards the Bulgarian revolutionaries' aspirations and allowed them to establish in Belgrade the Second Bulgarian Legion, an </a:t>
            </a:r>
            <a:r>
              <a:rPr lang="en-US" dirty="0" err="1"/>
              <a:t>organisation</a:t>
            </a:r>
            <a:r>
              <a:rPr lang="en-US" dirty="0"/>
              <a:t> similar to its predecessor and its goals. </a:t>
            </a:r>
            <a:r>
              <a:rPr lang="en-US" dirty="0" err="1"/>
              <a:t>Levski</a:t>
            </a:r>
            <a:r>
              <a:rPr lang="en-US" dirty="0"/>
              <a:t> was a prominent member of the Legion,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8CD343D5-F0B0-421B-985E-4AB9107DB139}"/>
              </a:ext>
            </a:extLst>
          </p:cNvPr>
          <p:cNvSpPr/>
          <p:nvPr/>
        </p:nvSpPr>
        <p:spPr>
          <a:xfrm>
            <a:off x="2695000" y="1448158"/>
            <a:ext cx="8582799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Second Bulgarian legion </a:t>
            </a:r>
          </a:p>
        </p:txBody>
      </p:sp>
    </p:spTree>
    <p:extLst>
      <p:ext uri="{BB962C8B-B14F-4D97-AF65-F5344CB8AC3E}">
        <p14:creationId xmlns:p14="http://schemas.microsoft.com/office/powerpoint/2010/main" val="2043190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903</TotalTime>
  <Words>784</Words>
  <Application>Microsoft Office PowerPoint</Application>
  <PresentationFormat>По избор</PresentationFormat>
  <Paragraphs>49</Paragraphs>
  <Slides>18</Slides>
  <Notes>0</Notes>
  <HiddenSlides>0</HiddenSlides>
  <MMClips>1</MMClips>
  <ScaleCrop>false</ScaleCrop>
  <HeadingPairs>
    <vt:vector size="6" baseType="variant">
      <vt:variant>
        <vt:lpstr>Използвани шрифтове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Заглавия на слайдовете</vt:lpstr>
      </vt:variant>
      <vt:variant>
        <vt:i4>18</vt:i4>
      </vt:variant>
    </vt:vector>
  </HeadingPairs>
  <TitlesOfParts>
    <vt:vector size="23" baseType="lpstr">
      <vt:lpstr>Arial</vt:lpstr>
      <vt:lpstr>Brush Script MT</vt:lpstr>
      <vt:lpstr>Century Gothic</vt:lpstr>
      <vt:lpstr>Wingdings 3</vt:lpstr>
      <vt:lpstr>Wisp</vt:lpstr>
      <vt:lpstr>Презентация на PowerPoint</vt:lpstr>
      <vt:lpstr>Презентация на PowerPoint</vt:lpstr>
      <vt:lpstr> 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First Bulgarian Legion and  educational work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Weep ! There, near the edge of Sofia town Stretches-I saw it-a dismal gallows And one of your sons ,Bulgaria Hangs from it with a terrible power. ! </vt:lpstr>
      <vt:lpstr>In Bulgaria there are 131 monuments of the Apostle, and three museums dedicated to Vasil Levski .</vt:lpstr>
      <vt:lpstr>He came to this world to lead us to light .Hanged he was,but never died… </vt:lpstr>
      <vt:lpstr>The presentation was prepared by the VIIIth grade of school ”Vasil Levski”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Благой Димитров</dc:creator>
  <cp:lastModifiedBy>PGVLevski</cp:lastModifiedBy>
  <cp:revision>42</cp:revision>
  <dcterms:created xsi:type="dcterms:W3CDTF">2020-01-19T15:39:18Z</dcterms:created>
  <dcterms:modified xsi:type="dcterms:W3CDTF">2020-02-17T06:15:56Z</dcterms:modified>
</cp:coreProperties>
</file>